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buntu-regular.fntdata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25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 amt="89000"/>
          </a:blip>
          <a:srcRect b="17513" l="8378" r="-860" t="14629"/>
          <a:stretch/>
        </p:blipFill>
        <p:spPr>
          <a:xfrm>
            <a:off x="0" y="0"/>
            <a:ext cx="93083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8"/>
            <a:ext cx="8123100" cy="13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From planning to journey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From journey to destination</a:t>
            </a:r>
          </a:p>
          <a:p>
            <a:pPr lvl="0"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“</a:t>
            </a:r>
            <a:r>
              <a:rPr b="1" lang="en"/>
              <a:t>A Complete Mobile Travel companion”</a:t>
            </a:r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TRAVEL MATE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578900" y="4077825"/>
            <a:ext cx="2479199" cy="9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Swati Garg</a:t>
            </a:r>
          </a:p>
          <a:p>
            <a:pPr lvl="0" algn="r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Prabhakar Gupta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19000"/>
          </a:blip>
          <a:srcRect b="19782" l="11565" r="9972" t="213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311700" y="3688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</a:t>
            </a:r>
            <a:r>
              <a:rPr b="1" lang="en"/>
              <a:t>Travel Mate</a:t>
            </a:r>
            <a:r>
              <a:rPr lang="en"/>
              <a:t> works</a:t>
            </a:r>
          </a:p>
        </p:txBody>
      </p:sp>
      <p:sp>
        <p:nvSpPr>
          <p:cNvPr id="69" name="Shape 69"/>
          <p:cNvSpPr/>
          <p:nvPr/>
        </p:nvSpPr>
        <p:spPr>
          <a:xfrm>
            <a:off x="432350" y="1152475"/>
            <a:ext cx="2469299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4294967295" type="body"/>
          </p:nvPr>
        </p:nvSpPr>
        <p:spPr>
          <a:xfrm>
            <a:off x="432350" y="12991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Planning Phase</a:t>
            </a:r>
          </a:p>
        </p:txBody>
      </p:sp>
      <p:sp>
        <p:nvSpPr>
          <p:cNvPr id="71" name="Shape 71"/>
          <p:cNvSpPr/>
          <p:nvPr/>
        </p:nvSpPr>
        <p:spPr>
          <a:xfrm>
            <a:off x="3044776" y="1152475"/>
            <a:ext cx="2760599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idx="4294967295" type="body"/>
          </p:nvPr>
        </p:nvSpPr>
        <p:spPr>
          <a:xfrm>
            <a:off x="3336150" y="12991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Travel Phase</a:t>
            </a:r>
          </a:p>
        </p:txBody>
      </p:sp>
      <p:sp>
        <p:nvSpPr>
          <p:cNvPr id="73" name="Shape 73"/>
          <p:cNvSpPr txBox="1"/>
          <p:nvPr>
            <p:ph idx="4294967295" type="body"/>
          </p:nvPr>
        </p:nvSpPr>
        <p:spPr>
          <a:xfrm>
            <a:off x="3336150" y="1918175"/>
            <a:ext cx="2471699" cy="7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When anyone travels alone, they need something or the other to kill the travel time. We provide them the best options of entertainment and enjoyment </a:t>
            </a:r>
            <a:r>
              <a:rPr b="1" lang="en" sz="1600"/>
              <a:t>based on their current state of mind</a:t>
            </a:r>
            <a:r>
              <a:rPr lang="en" sz="1600"/>
              <a:t>. </a:t>
            </a:r>
          </a:p>
        </p:txBody>
      </p:sp>
      <p:sp>
        <p:nvSpPr>
          <p:cNvPr id="74" name="Shape 74"/>
          <p:cNvSpPr/>
          <p:nvPr/>
        </p:nvSpPr>
        <p:spPr>
          <a:xfrm>
            <a:off x="5948501" y="1152475"/>
            <a:ext cx="2760599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4294967295" type="body"/>
          </p:nvPr>
        </p:nvSpPr>
        <p:spPr>
          <a:xfrm>
            <a:off x="6254232" y="12991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Trip Phase</a:t>
            </a:r>
          </a:p>
        </p:txBody>
      </p:sp>
      <p:sp>
        <p:nvSpPr>
          <p:cNvPr id="76" name="Shape 76"/>
          <p:cNvSpPr txBox="1"/>
          <p:nvPr>
            <p:ph idx="4294967295" type="body"/>
          </p:nvPr>
        </p:nvSpPr>
        <p:spPr>
          <a:xfrm>
            <a:off x="6254225" y="1918175"/>
            <a:ext cx="2471699" cy="4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After one reaches the destination city and if she is visiting that city for the first time, they would definitely want to know a lot of things about that place like lifestyle, food outlets, etc. We try to provide a comprehensive list of same.</a:t>
            </a:r>
          </a:p>
        </p:txBody>
      </p:sp>
      <p:sp>
        <p:nvSpPr>
          <p:cNvPr id="77" name="Shape 77"/>
          <p:cNvSpPr txBox="1"/>
          <p:nvPr>
            <p:ph idx="4294967295" type="body"/>
          </p:nvPr>
        </p:nvSpPr>
        <p:spPr>
          <a:xfrm>
            <a:off x="432350" y="1918175"/>
            <a:ext cx="2471699" cy="268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Everything a person would need to do from the moment she plans her journey to the point where she sits in her mode of transportation.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Mode of Transit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Hotels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Destination City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Shopping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 amt="22000"/>
          </a:blip>
          <a:srcRect b="6009" l="3864" r="13038" t="508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4294967295" type="title"/>
          </p:nvPr>
        </p:nvSpPr>
        <p:spPr>
          <a:xfrm>
            <a:off x="139025" y="403100"/>
            <a:ext cx="5043600" cy="53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User’s Mood Detection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665600" y="1201950"/>
            <a:ext cx="4442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508550" y="1386425"/>
            <a:ext cx="4654799" cy="32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try to find the current state of mind or </a:t>
            </a:r>
            <a:r>
              <a:rPr b="1" lang="en" sz="2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mood</a:t>
            </a: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our traveller on the basis of his activity and selections on the app and hence recommend him videos, books and songs accordingly.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3650" y="201775"/>
            <a:ext cx="2682250" cy="476847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4294967295" type="title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Trip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Phase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3306775" y="2011950"/>
            <a:ext cx="0" cy="1119599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" name="Shape 177"/>
          <p:cNvSpPr txBox="1"/>
          <p:nvPr>
            <p:ph idx="4294967295" type="body"/>
          </p:nvPr>
        </p:nvSpPr>
        <p:spPr>
          <a:xfrm>
            <a:off x="3569700" y="1797550"/>
            <a:ext cx="4919699" cy="1540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After you reach your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destination city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52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97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42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587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13525" y="95400"/>
            <a:ext cx="8693700" cy="6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Real Time Location Data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Get the nearby locations on the go. So no more talking to strangers for directions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 it food outlets, monuments, hangout spots, ATMs or even petrol pump.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have pretty much everything for everyone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 amt="26000"/>
          </a:blip>
          <a:srcRect b="12495" l="0" r="0" t="1250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idx="4294967295" type="body"/>
          </p:nvPr>
        </p:nvSpPr>
        <p:spPr>
          <a:xfrm>
            <a:off x="3861350" y="1386425"/>
            <a:ext cx="4654799" cy="286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Travellers tend to doze off during their journey. And often either miss their destination stops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(not often, but there’s a possibility)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miss the important stations between their source and destination cities.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keep them updated with push notification and auto-alarm options so that even this could be taken care of.</a:t>
            </a:r>
          </a:p>
        </p:txBody>
      </p:sp>
      <p:sp>
        <p:nvSpPr>
          <p:cNvPr id="193" name="Shape 193"/>
          <p:cNvSpPr txBox="1"/>
          <p:nvPr>
            <p:ph idx="4294967295" type="title"/>
          </p:nvPr>
        </p:nvSpPr>
        <p:spPr>
          <a:xfrm>
            <a:off x="3826300" y="479300"/>
            <a:ext cx="4785300" cy="53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Push Notification</a:t>
            </a:r>
          </a:p>
        </p:txBody>
      </p:sp>
      <p:cxnSp>
        <p:nvCxnSpPr>
          <p:cNvPr id="194" name="Shape 194"/>
          <p:cNvCxnSpPr/>
          <p:nvPr/>
        </p:nvCxnSpPr>
        <p:spPr>
          <a:xfrm>
            <a:off x="3942200" y="1278150"/>
            <a:ext cx="4442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50" y="201775"/>
            <a:ext cx="2682250" cy="476847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6" name="Shape 196"/>
          <p:cNvSpPr/>
          <p:nvPr/>
        </p:nvSpPr>
        <p:spPr>
          <a:xfrm>
            <a:off x="479575" y="881475"/>
            <a:ext cx="2682300" cy="1762799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4294967295" type="title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Planning Phase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3306775" y="2011950"/>
            <a:ext cx="0" cy="1119599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6" name="Shape 86"/>
          <p:cNvSpPr txBox="1"/>
          <p:nvPr>
            <p:ph idx="4294967295" type="body"/>
          </p:nvPr>
        </p:nvSpPr>
        <p:spPr>
          <a:xfrm>
            <a:off x="3569700" y="1797550"/>
            <a:ext cx="4919699" cy="1540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Before your actual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Journey begins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4294967295" type="body"/>
          </p:nvPr>
        </p:nvSpPr>
        <p:spPr>
          <a:xfrm>
            <a:off x="6225719" y="33212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Shopping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You may need to buy new Shoes, bag or a pair of jeans. You can simply get the best prices at a single click.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343875" y="2409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grpSp>
        <p:nvGrpSpPr>
          <p:cNvPr id="93" name="Shape 93"/>
          <p:cNvGrpSpPr/>
          <p:nvPr/>
        </p:nvGrpSpPr>
        <p:grpSpPr>
          <a:xfrm>
            <a:off x="572475" y="1200270"/>
            <a:ext cx="196199" cy="1306800"/>
            <a:chOff x="648675" y="1657470"/>
            <a:chExt cx="196199" cy="1306800"/>
          </a:xfrm>
        </p:grpSpPr>
        <p:sp>
          <p:nvSpPr>
            <p:cNvPr id="94" name="Shape 94"/>
            <p:cNvSpPr/>
            <p:nvPr/>
          </p:nvSpPr>
          <p:spPr>
            <a:xfrm>
              <a:off x="64867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" name="Shape 95"/>
            <p:cNvCxnSpPr>
              <a:stCxn id="94" idx="0"/>
            </p:cNvCxnSpPr>
            <p:nvPr/>
          </p:nvCxnSpPr>
          <p:spPr>
            <a:xfrm rot="10800000">
              <a:off x="746774" y="1657470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</p:grp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747599" y="614175"/>
            <a:ext cx="27647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Selecting / Exploring City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Before you finalize your trip, we give you options across the country. You can “virtually” explore the city through our app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2436725" y="2311170"/>
            <a:ext cx="196199" cy="1404904"/>
            <a:chOff x="2512925" y="2768370"/>
            <a:chExt cx="196199" cy="1404904"/>
          </a:xfrm>
        </p:grpSpPr>
        <p:cxnSp>
          <p:nvCxnSpPr>
            <p:cNvPr id="98" name="Shape 98"/>
            <p:cNvCxnSpPr/>
            <p:nvPr/>
          </p:nvCxnSpPr>
          <p:spPr>
            <a:xfrm>
              <a:off x="2611025" y="2964275"/>
              <a:ext cx="0" cy="12089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99" name="Shape 99"/>
            <p:cNvSpPr/>
            <p:nvPr/>
          </p:nvSpPr>
          <p:spPr>
            <a:xfrm>
              <a:off x="251292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2616950" y="3321275"/>
            <a:ext cx="27647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 of Transit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You can look for and hence book Bus or Train tickets. Else you can go pick your own car and make the trip fully customized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4203000" y="1102170"/>
            <a:ext cx="196199" cy="1404900"/>
            <a:chOff x="4279200" y="1559370"/>
            <a:chExt cx="196199" cy="1404900"/>
          </a:xfrm>
        </p:grpSpPr>
        <p:cxnSp>
          <p:nvCxnSpPr>
            <p:cNvPr id="102" name="Shape 102"/>
            <p:cNvCxnSpPr>
              <a:stCxn id="103" idx="0"/>
            </p:cNvCxnSpPr>
            <p:nvPr/>
          </p:nvCxnSpPr>
          <p:spPr>
            <a:xfrm rot="10800000">
              <a:off x="4377299" y="1559370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103" name="Shape 103"/>
            <p:cNvSpPr/>
            <p:nvPr/>
          </p:nvSpPr>
          <p:spPr>
            <a:xfrm>
              <a:off x="4279200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4454448" y="461775"/>
            <a:ext cx="2662199" cy="97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Accommodation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If your trip is longer than one day, you need to stay somewhere. We fetch you the best hotel deals from the city for you to choose from.</a:t>
            </a:r>
          </a:p>
        </p:txBody>
      </p:sp>
      <p:grpSp>
        <p:nvGrpSpPr>
          <p:cNvPr id="105" name="Shape 105"/>
          <p:cNvGrpSpPr/>
          <p:nvPr/>
        </p:nvGrpSpPr>
        <p:grpSpPr>
          <a:xfrm>
            <a:off x="5969275" y="2311170"/>
            <a:ext cx="196199" cy="1404904"/>
            <a:chOff x="6045475" y="2768370"/>
            <a:chExt cx="196199" cy="1404904"/>
          </a:xfrm>
        </p:grpSpPr>
        <p:cxnSp>
          <p:nvCxnSpPr>
            <p:cNvPr id="106" name="Shape 106"/>
            <p:cNvCxnSpPr/>
            <p:nvPr/>
          </p:nvCxnSpPr>
          <p:spPr>
            <a:xfrm>
              <a:off x="6143575" y="2964275"/>
              <a:ext cx="0" cy="12089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oval"/>
            </a:ln>
          </p:spPr>
        </p:cxnSp>
        <p:sp>
          <p:nvSpPr>
            <p:cNvPr id="107" name="Shape 107"/>
            <p:cNvSpPr/>
            <p:nvPr/>
          </p:nvSpPr>
          <p:spPr>
            <a:xfrm>
              <a:off x="6045475" y="2768370"/>
              <a:ext cx="196199" cy="19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3296375" y="654900"/>
            <a:ext cx="2561999" cy="433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Explore City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Choose your destination City (Jaipur here) and get to know about many important things in the city.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Climate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Culture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Restaurants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Hangout Places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Monuments (if any)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Shopping Complexes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99" y="195125"/>
            <a:ext cx="2697723" cy="4795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7224" y="195125"/>
            <a:ext cx="2697723" cy="4795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52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97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42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5878" y="1232625"/>
            <a:ext cx="2071275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13525" y="95400"/>
            <a:ext cx="86937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Get fun facts about cities on the go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People can find cool facts about the city they are travelling to.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UI has been made quite fun so that user doesn’t get bored and wants to go on!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28" y="2420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978" y="2420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428" y="242025"/>
            <a:ext cx="207127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5878" y="242025"/>
            <a:ext cx="2071275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13650" y="3980200"/>
            <a:ext cx="2071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Easy User Interface to provide our traveller everything at a single click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628387" y="3980200"/>
            <a:ext cx="2071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All available IRCTC trains from the current city of traveller to his destination city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2421012" y="3980200"/>
            <a:ext cx="2071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Comprehensive list of buses sorted in the decreasing order of their rating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835762" y="3980200"/>
            <a:ext cx="2071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Simple product search so that online purchase experience is faster and convenient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 amt="21000"/>
          </a:blip>
          <a:srcRect b="0" l="2615" r="2606" t="0"/>
          <a:stretch/>
        </p:blipFill>
        <p:spPr>
          <a:xfrm>
            <a:off x="0" y="0"/>
            <a:ext cx="9144000" cy="50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99" y="195125"/>
            <a:ext cx="2697723" cy="4795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2" name="Shape 142"/>
          <p:cNvSpPr txBox="1"/>
          <p:nvPr/>
        </p:nvSpPr>
        <p:spPr>
          <a:xfrm>
            <a:off x="3276575" y="655350"/>
            <a:ext cx="2631600" cy="433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Car Directions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“Everything is giving and sharing and having and receiving.”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-Joey Tribbiani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When F.R.I.E.N.D.S. want to explore the cities, first thing comes to our mind is money. We love to split it so that we don’t have to pay a penny more. 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224" y="195125"/>
            <a:ext cx="2697723" cy="4795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 amt="47000"/>
          </a:blip>
          <a:srcRect b="18716" l="3472" r="9290" t="7623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9" y="195125"/>
            <a:ext cx="2697723" cy="479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803025" y="774500"/>
            <a:ext cx="4319400" cy="42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Check List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Because remembering everything required for your perfect trip is quite cumbersome.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4294967295" type="title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Travel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Phase</a:t>
            </a:r>
          </a:p>
        </p:txBody>
      </p:sp>
      <p:cxnSp>
        <p:nvCxnSpPr>
          <p:cNvPr id="158" name="Shape 158"/>
          <p:cNvCxnSpPr/>
          <p:nvPr/>
        </p:nvCxnSpPr>
        <p:spPr>
          <a:xfrm>
            <a:off x="3306775" y="2011950"/>
            <a:ext cx="0" cy="1119599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9" name="Shape 159"/>
          <p:cNvSpPr txBox="1"/>
          <p:nvPr>
            <p:ph idx="4294967295" type="body"/>
          </p:nvPr>
        </p:nvSpPr>
        <p:spPr>
          <a:xfrm>
            <a:off x="3569700" y="1797550"/>
            <a:ext cx="4919699" cy="1540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During you’re travelling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to your destination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